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5"/>
  </p:notesMasterIdLst>
  <p:handoutMasterIdLst>
    <p:handoutMasterId r:id="rId6"/>
  </p:handoutMasterIdLst>
  <p:sldIdLst>
    <p:sldId id="256" r:id="rId11"/>
    <p:sldId id="257" r:id="rId12"/>
    <p:sldId id="258" r:id="rId13"/>
    <p:sldId id="259" r:id="rId14"/>
    <p:sldId id="260" r:id="rId15"/>
    <p:sldId id="261" r:id="rId16"/>
    <p:sldId id="262" r:id="rId17"/>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3" autoAdjust="0"/>
    <p:restoredTop sz="94660"/>
  </p:normalViewPr>
  <p:slideViewPr>
    <p:cSldViewPr>
      <p:cViewPr varScale="1">
        <p:scale>
          <a:sx n="80" d="100"/>
          <a:sy n="80" d="100"/>
        </p:scale>
        <p:origin x="686" y="48"/>
      </p:cViewPr>
      <p:guideLst/>
    </p:cSldViewPr>
  </p:slideViewPr>
  <p:notesTextViewPr>
    <p:cViewPr>
      <p:scale>
        <a:sx n="1" d="1"/>
        <a:sy n="1" d="1"/>
      </p:scale>
      <p:origin x="0" y="0"/>
    </p:cViewPr>
  </p:notesTextViewPr>
  <p:sorterViewPr>
    <p:cViewPr>
      <p:scale>
        <a:sx n="100" d="100"/>
        <a:sy n="100" d="100"/>
      </p:scale>
      <p:origin x="0" y="0"/>
    </p:cViewPr>
  </p:sorterViewPr>
  <p:notesViewPr>
    <p:cSldViewPr>
      <p:cViewPr varScale="1">
        <p:scale>
          <a:sx n="99" d="100"/>
          <a:sy n="99" d="100"/>
        </p:scale>
        <p:origin x="3570" y="78"/>
      </p:cViewPr>
      <p:guideLst/>
    </p:cSldViewPr>
  </p:notes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notesMaster" Target="notesMasters/notesMaster1.xml"/><Relationship Id="rId6" Type="http://schemas.openxmlformats.org/officeDocument/2006/relationships/handoutMaster" Target="handoutMasters/handoutMaster1.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1" Type="http://schemas.openxmlformats.org/officeDocument/2006/relationships/slide" Target="slides/slide1.xml"/><Relationship Id="rId12" Type="http://schemas.openxmlformats.org/officeDocument/2006/relationships/slide" Target="slides/slide2.xml"/><Relationship Id="rId13" Type="http://schemas.openxmlformats.org/officeDocument/2006/relationships/slide" Target="slides/slide3.xml"/><Relationship Id="rId14" Type="http://schemas.openxmlformats.org/officeDocument/2006/relationships/slide" Target="slides/slide4.xml"/><Relationship Id="rId15" Type="http://schemas.openxmlformats.org/officeDocument/2006/relationships/slide" Target="slides/slide5.xml"/><Relationship Id="rId16" Type="http://schemas.openxmlformats.org/officeDocument/2006/relationships/slide" Target="slides/slide6.xml"/><Relationship Id="rId17"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B7B5A37F-4AF9-45E4-8864-0CC5BD817D5B}" type="datetime1">
              <a:rPr lang="en-GB" smtClean="0"/>
              <a:t>09/06/2024</a:t>
            </a:fld>
            <a:endParaRPr lang="en-GB"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0AD62A-9EE1-43E3-A7E5-D268F71DF3EB}" type="slidenum">
              <a:rPr lang="en-GB" smtClean="0"/>
              <a:t>‹#›</a:t>
            </a:fld>
            <a:endParaRPr lang="en-GB" dirty="0"/>
          </a:p>
        </p:txBody>
      </p:sp>
    </p:spTree>
    <p:extLst>
      <p:ext uri="{BB962C8B-B14F-4D97-AF65-F5344CB8AC3E}">
        <p14:creationId xmlns:p14="http://schemas.microsoft.com/office/powerpoint/2010/main" val="143644828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B88B00A-848A-4ECD-9296-B4484C86DA35}" type="datetime1">
              <a:rPr lang="en-GB" noProof="0" smtClean="0"/>
              <a:t>09/06/2024</a:t>
            </a:fld>
            <a:endParaRPr lang="en-GB"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dirty="0"/>
              <a:t>Click to edit Master text styles</a:t>
            </a:r>
          </a:p>
          <a:p>
            <a:pPr lvl="1" rtl="0"/>
            <a:r>
              <a:rPr lang="en-GB" noProof="0" dirty="0"/>
              <a:t>Second level</a:t>
            </a:r>
          </a:p>
          <a:p>
            <a:pPr lvl="2" rtl="0"/>
            <a:r>
              <a:rPr lang="en-GB" noProof="0" dirty="0"/>
              <a:t>Third level</a:t>
            </a:r>
          </a:p>
          <a:p>
            <a:pPr lvl="3" rtl="0"/>
            <a:r>
              <a:rPr lang="en-GB" noProof="0" dirty="0"/>
              <a:t>Fourth level</a:t>
            </a:r>
          </a:p>
          <a:p>
            <a:pPr lvl="4" rtl="0"/>
            <a:r>
              <a:rPr lang="en-GB" noProof="0" dirty="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534C2EF-8A97-4DAF-B099-E567883644D6}" type="slidenum">
              <a:rPr lang="en-GB" noProof="0" smtClean="0"/>
              <a:t>‹#›</a:t>
            </a:fld>
            <a:endParaRPr lang="en-GB" noProof="0" dirty="0"/>
          </a:p>
        </p:txBody>
      </p:sp>
    </p:spTree>
    <p:extLst>
      <p:ext uri="{BB962C8B-B14F-4D97-AF65-F5344CB8AC3E}">
        <p14:creationId xmlns:p14="http://schemas.microsoft.com/office/powerpoint/2010/main" val="7180911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2" name="Title 1"/>
          <p:cNvSpPr>
            <a:spLocks noGrp="1"/>
          </p:cNvSpPr>
          <p:nvPr>
            <p:ph type="ctrTitle"/>
          </p:nvPr>
        </p:nvSpPr>
        <p:spPr>
          <a:xfrm>
            <a:off x="838200" y="533400"/>
            <a:ext cx="8458200" cy="1828800"/>
          </a:xfrm>
        </p:spPr>
        <p:txBody>
          <a:bodyPr rtlCol="0" anchor="b">
            <a:normAutofit/>
          </a:bodyPr>
          <a:lstStyle>
            <a:lvl1pPr algn="l">
              <a:defRPr sz="4400"/>
            </a:lvl1pPr>
          </a:lstStyle>
          <a:p>
            <a:pPr rtl="0"/>
            <a:r>
              <a:rPr lang="en-US" noProof="0"/>
              <a:t>Click to edit Master title style</a:t>
            </a:r>
            <a:endParaRPr lang="en-GB" noProof="0" dirty="0"/>
          </a:p>
        </p:txBody>
      </p:sp>
      <p:sp>
        <p:nvSpPr>
          <p:cNvPr id="3" name="Subtitle 2"/>
          <p:cNvSpPr>
            <a:spLocks noGrp="1"/>
          </p:cNvSpPr>
          <p:nvPr>
            <p:ph type="subTitle" idx="1"/>
          </p:nvPr>
        </p:nvSpPr>
        <p:spPr>
          <a:xfrm>
            <a:off x="838200" y="2438400"/>
            <a:ext cx="7086600" cy="914400"/>
          </a:xfrm>
        </p:spPr>
        <p:txBody>
          <a:bodyPr rtlCol="0">
            <a:normAutofit/>
          </a:bodyPr>
          <a:lstStyle>
            <a:lvl1pPr marL="0" indent="0" algn="l">
              <a:spcBef>
                <a:spcPts val="1200"/>
              </a:spcBef>
              <a:buNone/>
              <a:defRPr sz="2400">
                <a:latin typeface="+mj-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dirty="0"/>
          </a:p>
        </p:txBody>
      </p:sp>
    </p:spTree>
    <p:extLst>
      <p:ext uri="{BB962C8B-B14F-4D97-AF65-F5344CB8AC3E}">
        <p14:creationId xmlns:p14="http://schemas.microsoft.com/office/powerpoint/2010/main" val="41544510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rtlCol="0"/>
          <a:lstStyle/>
          <a:p>
            <a:pPr rtl="0"/>
            <a:r>
              <a:rPr lang="en-GB" noProof="0" dirty="0"/>
              <a:t>Add a footer</a:t>
            </a:r>
          </a:p>
        </p:txBody>
      </p:sp>
      <p:sp>
        <p:nvSpPr>
          <p:cNvPr id="2" name="Date Placeholder 1"/>
          <p:cNvSpPr>
            <a:spLocks noGrp="1"/>
          </p:cNvSpPr>
          <p:nvPr>
            <p:ph type="dt" sz="half" idx="10"/>
          </p:nvPr>
        </p:nvSpPr>
        <p:spPr/>
        <p:txBody>
          <a:bodyPr rtlCol="0"/>
          <a:lstStyle/>
          <a:p>
            <a:pPr rtl="0"/>
            <a:fld id="{D7507679-C931-4C2B-A161-69909595520E}" type="datetime1">
              <a:rPr lang="en-GB" noProof="0" smtClean="0"/>
              <a:t>09/06/2024</a:t>
            </a:fld>
            <a:endParaRPr lang="en-GB" noProof="0" dirty="0"/>
          </a:p>
        </p:txBody>
      </p:sp>
      <p:sp>
        <p:nvSpPr>
          <p:cNvPr id="4" name="Slide Number Placeholder 3"/>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5800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3" name="Content Placeholder 2"/>
          <p:cNvSpPr>
            <a:spLocks noGrp="1"/>
          </p:cNvSpPr>
          <p:nvPr>
            <p:ph idx="1"/>
          </p:nvPr>
        </p:nvSpPr>
        <p:spPr>
          <a:xfrm>
            <a:off x="4724400" y="1828800"/>
            <a:ext cx="5943600" cy="3476625"/>
          </a:xfrm>
        </p:spPr>
        <p:txBody>
          <a:bodyPr rtlCol="0">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4" name="Text Placeholder 3"/>
          <p:cNvSpPr>
            <a:spLocks noGrp="1"/>
          </p:cNvSpPr>
          <p:nvPr>
            <p:ph type="body" sz="half" idx="2"/>
          </p:nvPr>
        </p:nvSpPr>
        <p:spPr>
          <a:xfrm>
            <a:off x="1523999" y="1828800"/>
            <a:ext cx="2926080" cy="3476625"/>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B2AB2539-38DF-4CA5-87A7-E69B9F49F297}"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8073542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8" name="Freeform 5"/>
          <p:cNvSpPr>
            <a:spLocks/>
          </p:cNvSpPr>
          <p:nvPr/>
        </p:nvSpPr>
        <p:spPr bwMode="gray">
          <a:xfrm>
            <a:off x="804333" y="1695450"/>
            <a:ext cx="5596467" cy="3295650"/>
          </a:xfrm>
          <a:custGeom>
            <a:avLst/>
            <a:gdLst>
              <a:gd name="T0" fmla="*/ 1279 w 1347"/>
              <a:gd name="T1" fmla="*/ 919 h 986"/>
              <a:gd name="T2" fmla="*/ 65 w 1347"/>
              <a:gd name="T3" fmla="*/ 919 h 986"/>
              <a:gd name="T4" fmla="*/ 65 w 1347"/>
              <a:gd name="T5" fmla="*/ 64 h 986"/>
              <a:gd name="T6" fmla="*/ 1279 w 1347"/>
              <a:gd name="T7" fmla="*/ 64 h 986"/>
              <a:gd name="T8" fmla="*/ 1279 w 1347"/>
              <a:gd name="T9" fmla="*/ 919 h 986"/>
            </a:gdLst>
            <a:ahLst/>
            <a:cxnLst>
              <a:cxn ang="0">
                <a:pos x="T0" y="T1"/>
              </a:cxn>
              <a:cxn ang="0">
                <a:pos x="T2" y="T3"/>
              </a:cxn>
              <a:cxn ang="0">
                <a:pos x="T4" y="T5"/>
              </a:cxn>
              <a:cxn ang="0">
                <a:pos x="T6" y="T7"/>
              </a:cxn>
              <a:cxn ang="0">
                <a:pos x="T8" y="T9"/>
              </a:cxn>
            </a:cxnLst>
            <a:rect l="0" t="0" r="r" b="b"/>
            <a:pathLst>
              <a:path w="1347" h="986">
                <a:moveTo>
                  <a:pt x="1279" y="919"/>
                </a:moveTo>
                <a:cubicBezTo>
                  <a:pt x="1211" y="986"/>
                  <a:pt x="121" y="974"/>
                  <a:pt x="65" y="919"/>
                </a:cubicBezTo>
                <a:cubicBezTo>
                  <a:pt x="9" y="863"/>
                  <a:pt x="0" y="128"/>
                  <a:pt x="65" y="64"/>
                </a:cubicBezTo>
                <a:cubicBezTo>
                  <a:pt x="130" y="0"/>
                  <a:pt x="1217" y="3"/>
                  <a:pt x="1279" y="64"/>
                </a:cubicBezTo>
                <a:cubicBezTo>
                  <a:pt x="1341" y="125"/>
                  <a:pt x="1347" y="852"/>
                  <a:pt x="1279" y="919"/>
                </a:cubicBezTo>
                <a:close/>
              </a:path>
            </a:pathLst>
          </a:custGeom>
          <a:solidFill>
            <a:srgbClr val="FFFFFF"/>
          </a:solidFill>
          <a:ln>
            <a:noFill/>
          </a:ln>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2" name="Title 1"/>
          <p:cNvSpPr>
            <a:spLocks noGrp="1"/>
          </p:cNvSpPr>
          <p:nvPr>
            <p:ph type="title"/>
          </p:nvPr>
        </p:nvSpPr>
        <p:spPr/>
        <p:txBody>
          <a:bodyPr rtlCol="0" anchor="b"/>
          <a:lstStyle>
            <a:lvl1pPr>
              <a:defRPr sz="3200"/>
            </a:lvl1pPr>
          </a:lstStyle>
          <a:p>
            <a:pPr rtl="0"/>
            <a:r>
              <a:rPr lang="en-US" noProof="0"/>
              <a:t>Click to edit Master title style</a:t>
            </a:r>
            <a:endParaRPr lang="en-GB" noProof="0" dirty="0"/>
          </a:p>
        </p:txBody>
      </p:sp>
      <p:sp>
        <p:nvSpPr>
          <p:cNvPr id="12" name="Picture Placeholder 11" descr="An empty placeholder to add an image. Click on the placeholder and select the image that you wish to add"/>
          <p:cNvSpPr>
            <a:spLocks noGrp="1"/>
          </p:cNvSpPr>
          <p:nvPr>
            <p:ph type="pic" idx="1"/>
          </p:nvPr>
        </p:nvSpPr>
        <p:spPr>
          <a:xfrm>
            <a:off x="1006022" y="1874520"/>
            <a:ext cx="5193089" cy="2937510"/>
          </a:xfrm>
          <a:custGeom>
            <a:avLst/>
            <a:gdLst>
              <a:gd name="connsiteX0" fmla="*/ 2531359 w 5066932"/>
              <a:gd name="connsiteY0" fmla="*/ 21 h 2945784"/>
              <a:gd name="connsiteX1" fmla="*/ 4878015 w 5066932"/>
              <a:gd name="connsiteY1" fmla="*/ 145719 h 2945784"/>
              <a:gd name="connsiteX2" fmla="*/ 4878015 w 5066932"/>
              <a:gd name="connsiteY2" fmla="*/ 2803241 h 2945784"/>
              <a:gd name="connsiteX3" fmla="*/ 175988 w 5066932"/>
              <a:gd name="connsiteY3" fmla="*/ 2803241 h 2945784"/>
              <a:gd name="connsiteX4" fmla="*/ 175988 w 5066932"/>
              <a:gd name="connsiteY4" fmla="*/ 145719 h 2945784"/>
              <a:gd name="connsiteX5" fmla="*/ 2531359 w 5066932"/>
              <a:gd name="connsiteY5" fmla="*/ 21 h 2945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66932" h="2945784">
                <a:moveTo>
                  <a:pt x="2531359" y="21"/>
                </a:moveTo>
                <a:cubicBezTo>
                  <a:pt x="3645379" y="1187"/>
                  <a:pt x="4757946" y="50918"/>
                  <a:pt x="4878015" y="145719"/>
                </a:cubicBezTo>
                <a:cubicBezTo>
                  <a:pt x="5118151" y="335320"/>
                  <a:pt x="5141390" y="2594991"/>
                  <a:pt x="4878015" y="2803241"/>
                </a:cubicBezTo>
                <a:cubicBezTo>
                  <a:pt x="4614639" y="3011491"/>
                  <a:pt x="392886" y="2974193"/>
                  <a:pt x="175988" y="2803241"/>
                </a:cubicBezTo>
                <a:cubicBezTo>
                  <a:pt x="-40909" y="2629181"/>
                  <a:pt x="-75768" y="344644"/>
                  <a:pt x="175988" y="145719"/>
                </a:cubicBezTo>
                <a:cubicBezTo>
                  <a:pt x="301866" y="46256"/>
                  <a:pt x="1417339" y="-1144"/>
                  <a:pt x="2531359" y="21"/>
                </a:cubicBezTo>
                <a:close/>
              </a:path>
            </a:pathLst>
          </a:custGeom>
          <a:solidFill>
            <a:schemeClr val="accent2">
              <a:lumMod val="20000"/>
              <a:lumOff val="80000"/>
            </a:schemeClr>
          </a:solidFill>
        </p:spPr>
        <p:txBody>
          <a:bodyPr wrap="square" tIns="365760" rtlCol="0">
            <a:no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dirty="0"/>
          </a:p>
        </p:txBody>
      </p:sp>
      <p:sp>
        <p:nvSpPr>
          <p:cNvPr id="4" name="Text Placeholder 3"/>
          <p:cNvSpPr>
            <a:spLocks noGrp="1"/>
          </p:cNvSpPr>
          <p:nvPr>
            <p:ph type="body" sz="half" idx="2"/>
          </p:nvPr>
        </p:nvSpPr>
        <p:spPr>
          <a:xfrm>
            <a:off x="7010400" y="2245995"/>
            <a:ext cx="3657600" cy="2194560"/>
          </a:xfrm>
        </p:spPr>
        <p:txBody>
          <a:bodyPr rtlCol="0">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5C6B51CB-EB71-4D50-9CE4-F98A4C970365}"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513188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Three Pictures with Caption">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2" name="Title 1"/>
          <p:cNvSpPr>
            <a:spLocks noGrp="1"/>
          </p:cNvSpPr>
          <p:nvPr>
            <p:ph type="title"/>
          </p:nvPr>
        </p:nvSpPr>
        <p:spPr>
          <a:xfrm>
            <a:off x="1028580" y="5305424"/>
            <a:ext cx="8104083" cy="579921"/>
          </a:xfrm>
        </p:spPr>
        <p:txBody>
          <a:bodyPr rtlCol="0">
            <a:normAutofit/>
          </a:bodyPr>
          <a:lstStyle>
            <a:lvl1pPr>
              <a:defRPr sz="2400">
                <a:solidFill>
                  <a:schemeClr val="accent1"/>
                </a:solidFill>
              </a:defRPr>
            </a:lvl1pPr>
          </a:lstStyle>
          <a:p>
            <a:pPr rtl="0"/>
            <a:r>
              <a:rPr lang="en-US" noProof="0"/>
              <a:t>Click to edit Master title style</a:t>
            </a:r>
            <a:endParaRPr lang="en-GB" noProof="0" dirty="0"/>
          </a:p>
        </p:txBody>
      </p:sp>
      <p:sp>
        <p:nvSpPr>
          <p:cNvPr id="7" name="Freeform 5"/>
          <p:cNvSpPr>
            <a:spLocks/>
          </p:cNvSpPr>
          <p:nvPr/>
        </p:nvSpPr>
        <p:spPr bwMode="gray">
          <a:xfrm>
            <a:off x="762000" y="933449"/>
            <a:ext cx="5334000" cy="4109465"/>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5" name="Picture Placeholder 14" descr="An empty placeholder to add an image. Click on the placeholder and select the image that you wish to add"/>
          <p:cNvSpPr>
            <a:spLocks noGrp="1"/>
          </p:cNvSpPr>
          <p:nvPr>
            <p:ph type="pic" sz="quarter" idx="13"/>
          </p:nvPr>
        </p:nvSpPr>
        <p:spPr>
          <a:xfrm>
            <a:off x="991888" y="1113022"/>
            <a:ext cx="4874224" cy="3750319"/>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365760" rtlCol="0">
            <a:noAutofit/>
          </a:bodyPr>
          <a:lstStyle>
            <a:lvl1pPr marL="0" indent="0" algn="ctr">
              <a:buNone/>
              <a:defRPr/>
            </a:lvl1pPr>
          </a:lstStyle>
          <a:p>
            <a:pPr rtl="0"/>
            <a:r>
              <a:rPr lang="en-US" noProof="0"/>
              <a:t>Click icon to add picture</a:t>
            </a:r>
            <a:endParaRPr lang="en-GB" noProof="0" dirty="0"/>
          </a:p>
        </p:txBody>
      </p:sp>
      <p:sp>
        <p:nvSpPr>
          <p:cNvPr id="18" name="Freeform 5"/>
          <p:cNvSpPr>
            <a:spLocks/>
          </p:cNvSpPr>
          <p:nvPr/>
        </p:nvSpPr>
        <p:spPr bwMode="gray">
          <a:xfrm>
            <a:off x="6323873" y="967316"/>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9" name="Picture Placeholder 18" descr="An empty placeholder to add an image. Click on the placeholder and select the image that you wish to add"/>
          <p:cNvSpPr>
            <a:spLocks noGrp="1"/>
          </p:cNvSpPr>
          <p:nvPr>
            <p:ph type="pic" sz="quarter" idx="15"/>
          </p:nvPr>
        </p:nvSpPr>
        <p:spPr>
          <a:xfrm>
            <a:off x="6506025" y="1109743"/>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2" name="Freeform 5"/>
          <p:cNvSpPr>
            <a:spLocks/>
          </p:cNvSpPr>
          <p:nvPr/>
        </p:nvSpPr>
        <p:spPr bwMode="gray">
          <a:xfrm>
            <a:off x="6323873" y="3060954"/>
            <a:ext cx="2990942" cy="1934384"/>
          </a:xfrm>
          <a:custGeom>
            <a:avLst/>
            <a:gdLst>
              <a:gd name="T0" fmla="*/ 870 w 933"/>
              <a:gd name="T1" fmla="*/ 64 h 1275"/>
              <a:gd name="T2" fmla="*/ 870 w 933"/>
              <a:gd name="T3" fmla="*/ 1213 h 1275"/>
              <a:gd name="T4" fmla="*/ 61 w 933"/>
              <a:gd name="T5" fmla="*/ 1213 h 1275"/>
              <a:gd name="T6" fmla="*/ 61 w 933"/>
              <a:gd name="T7" fmla="*/ 64 h 1275"/>
              <a:gd name="T8" fmla="*/ 870 w 933"/>
              <a:gd name="T9" fmla="*/ 64 h 1275"/>
            </a:gdLst>
            <a:ahLst/>
            <a:cxnLst>
              <a:cxn ang="0">
                <a:pos x="T0" y="T1"/>
              </a:cxn>
              <a:cxn ang="0">
                <a:pos x="T2" y="T3"/>
              </a:cxn>
              <a:cxn ang="0">
                <a:pos x="T4" y="T5"/>
              </a:cxn>
              <a:cxn ang="0">
                <a:pos x="T6" y="T7"/>
              </a:cxn>
              <a:cxn ang="0">
                <a:pos x="T8" y="T9"/>
              </a:cxn>
            </a:cxnLst>
            <a:rect l="0" t="0" r="r" b="b"/>
            <a:pathLst>
              <a:path w="933" h="1275">
                <a:moveTo>
                  <a:pt x="870" y="64"/>
                </a:moveTo>
                <a:cubicBezTo>
                  <a:pt x="933" y="128"/>
                  <a:pt x="922" y="1160"/>
                  <a:pt x="870" y="1213"/>
                </a:cubicBezTo>
                <a:cubicBezTo>
                  <a:pt x="817" y="1266"/>
                  <a:pt x="121" y="1275"/>
                  <a:pt x="61" y="1213"/>
                </a:cubicBezTo>
                <a:cubicBezTo>
                  <a:pt x="0" y="1151"/>
                  <a:pt x="3" y="123"/>
                  <a:pt x="61" y="64"/>
                </a:cubicBezTo>
                <a:cubicBezTo>
                  <a:pt x="118" y="5"/>
                  <a:pt x="806" y="0"/>
                  <a:pt x="870" y="64"/>
                </a:cubicBezTo>
                <a:close/>
              </a:path>
            </a:pathLst>
          </a:custGeom>
          <a:solidFill>
            <a:srgbClr val="FFFFFF"/>
          </a:solidFill>
          <a:effectLst>
            <a:outerShdw blurRad="317500" dist="63500" dir="2700000" algn="tl" rotWithShape="0">
              <a:prstClr val="black">
                <a:alpha val="30000"/>
              </a:prstClr>
            </a:outerShdw>
          </a:effectLst>
        </p:spPr>
        <p:txBody>
          <a:bodyPr vert="horz" wrap="square" lIns="91440" tIns="45720" rIns="91440" bIns="45720" numCol="1" rtlCol="0" anchor="t" anchorCtr="0" compatLnSpc="1">
            <a:prstTxWarp prst="textNoShape">
              <a:avLst/>
            </a:prstTxWarp>
          </a:bodyPr>
          <a:lstStyle/>
          <a:p>
            <a:pPr rtl="0"/>
            <a:endParaRPr lang="en-GB" noProof="0" dirty="0"/>
          </a:p>
        </p:txBody>
      </p:sp>
      <p:sp>
        <p:nvSpPr>
          <p:cNvPr id="13" name="Picture Placeholder 12" descr="An empty placeholder to add an image. Click on the placeholder and select the image that you wish to add"/>
          <p:cNvSpPr>
            <a:spLocks noGrp="1"/>
          </p:cNvSpPr>
          <p:nvPr>
            <p:ph type="pic" sz="quarter" idx="16"/>
          </p:nvPr>
        </p:nvSpPr>
        <p:spPr>
          <a:xfrm>
            <a:off x="6506025" y="3203381"/>
            <a:ext cx="2626638" cy="1649530"/>
          </a:xfrm>
          <a:custGeom>
            <a:avLst/>
            <a:gdLst>
              <a:gd name="connsiteX0" fmla="*/ 1744346 w 3503695"/>
              <a:gd name="connsiteY0" fmla="*/ 62 h 4031418"/>
              <a:gd name="connsiteX1" fmla="*/ 3334838 w 3503695"/>
              <a:gd name="connsiteY1" fmla="*/ 150223 h 4031418"/>
              <a:gd name="connsiteX2" fmla="*/ 3334838 w 3503695"/>
              <a:gd name="connsiteY2" fmla="*/ 3890810 h 4031418"/>
              <a:gd name="connsiteX3" fmla="*/ 174362 w 3503695"/>
              <a:gd name="connsiteY3" fmla="*/ 3890810 h 4031418"/>
              <a:gd name="connsiteX4" fmla="*/ 174362 w 3503695"/>
              <a:gd name="connsiteY4" fmla="*/ 150223 h 4031418"/>
              <a:gd name="connsiteX5" fmla="*/ 1744346 w 3503695"/>
              <a:gd name="connsiteY5" fmla="*/ 62 h 4031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03695" h="4031418">
                <a:moveTo>
                  <a:pt x="1744346" y="62"/>
                </a:moveTo>
                <a:cubicBezTo>
                  <a:pt x="2475376" y="-1972"/>
                  <a:pt x="3209826" y="46047"/>
                  <a:pt x="3334838" y="150223"/>
                </a:cubicBezTo>
                <a:cubicBezTo>
                  <a:pt x="3580957" y="358576"/>
                  <a:pt x="3537984" y="3718268"/>
                  <a:pt x="3334838" y="3890810"/>
                </a:cubicBezTo>
                <a:cubicBezTo>
                  <a:pt x="3127786" y="4063352"/>
                  <a:pt x="408761" y="4092652"/>
                  <a:pt x="174362" y="3890810"/>
                </a:cubicBezTo>
                <a:cubicBezTo>
                  <a:pt x="-63943" y="3688968"/>
                  <a:pt x="-52223" y="342299"/>
                  <a:pt x="174362" y="150223"/>
                </a:cubicBezTo>
                <a:cubicBezTo>
                  <a:pt x="285702" y="54185"/>
                  <a:pt x="1013315" y="2097"/>
                  <a:pt x="1744346" y="62"/>
                </a:cubicBezTo>
                <a:close/>
              </a:path>
            </a:pathLst>
          </a:custGeom>
          <a:solidFill>
            <a:schemeClr val="accent2">
              <a:lumMod val="20000"/>
              <a:lumOff val="80000"/>
            </a:schemeClr>
          </a:solidFill>
        </p:spPr>
        <p:txBody>
          <a:bodyPr wrap="square" tIns="182880" rtlCol="0">
            <a:noAutofit/>
          </a:bodyPr>
          <a:lstStyle>
            <a:lvl1pPr marL="0" indent="0" algn="ctr">
              <a:buNone/>
              <a:defRPr/>
            </a:lvl1pPr>
          </a:lstStyle>
          <a:p>
            <a:pPr rtl="0"/>
            <a:r>
              <a:rPr lang="en-US" noProof="0"/>
              <a:t>Click icon to add picture</a:t>
            </a:r>
            <a:endParaRPr lang="en-GB" noProof="0" dirty="0"/>
          </a:p>
        </p:txBody>
      </p:sp>
      <p:sp>
        <p:nvSpPr>
          <p:cNvPr id="17" name="Text Placeholder 16"/>
          <p:cNvSpPr>
            <a:spLocks noGrp="1"/>
          </p:cNvSpPr>
          <p:nvPr>
            <p:ph type="body" sz="quarter" idx="14"/>
          </p:nvPr>
        </p:nvSpPr>
        <p:spPr>
          <a:xfrm>
            <a:off x="1028581" y="5919255"/>
            <a:ext cx="8104082" cy="497420"/>
          </a:xfrm>
        </p:spPr>
        <p:txBody>
          <a:bodyPr rtlCol="0">
            <a:normAutofit/>
          </a:bodyPr>
          <a:lstStyle>
            <a:lvl1pPr marL="0" indent="0">
              <a:spcBef>
                <a:spcPts val="0"/>
              </a:spcBef>
              <a:buNone/>
              <a:defRPr sz="1600"/>
            </a:lvl1pPr>
            <a:lvl2pPr marL="0" indent="0">
              <a:spcBef>
                <a:spcPts val="1200"/>
              </a:spcBef>
              <a:buNone/>
              <a:defRPr sz="1800"/>
            </a:lvl2pPr>
            <a:lvl3pPr marL="0" indent="0">
              <a:spcBef>
                <a:spcPts val="1200"/>
              </a:spcBef>
              <a:buNone/>
              <a:defRPr sz="1800"/>
            </a:lvl3pPr>
            <a:lvl4pPr marL="0" indent="0">
              <a:spcBef>
                <a:spcPts val="1200"/>
              </a:spcBef>
              <a:buNone/>
              <a:defRPr sz="1800"/>
            </a:lvl4pPr>
            <a:lvl5pPr marL="0" indent="0">
              <a:spcBef>
                <a:spcPts val="1200"/>
              </a:spcBef>
              <a:buNone/>
              <a:defRPr sz="1800"/>
            </a:lvl5pPr>
          </a:lstStyle>
          <a:p>
            <a:pPr lvl="0" rtl="0"/>
            <a:r>
              <a:rPr lang="en-US" noProof="0"/>
              <a:t>Click to edit Master text styles</a:t>
            </a:r>
          </a:p>
        </p:txBody>
      </p:sp>
    </p:spTree>
    <p:extLst>
      <p:ext uri="{BB962C8B-B14F-4D97-AF65-F5344CB8AC3E}">
        <p14:creationId xmlns:p14="http://schemas.microsoft.com/office/powerpoint/2010/main" val="10177923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ACA30FA5-719D-4311-A994-1E32E16A1C10}"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443261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365125"/>
            <a:ext cx="1828799" cy="4940300"/>
          </a:xfrm>
        </p:spPr>
        <p:txBody>
          <a:bodyPr vert="eaVert" rtlCol="0"/>
          <a:lstStyle/>
          <a:p>
            <a:pPr rtl="0"/>
            <a:r>
              <a:rPr lang="en-US" noProof="0"/>
              <a:t>Click to edit Master title style</a:t>
            </a:r>
            <a:endParaRPr lang="en-GB" noProof="0" dirty="0"/>
          </a:p>
        </p:txBody>
      </p:sp>
      <p:sp>
        <p:nvSpPr>
          <p:cNvPr id="3" name="Vertical Text Placeholder 2"/>
          <p:cNvSpPr>
            <a:spLocks noGrp="1"/>
          </p:cNvSpPr>
          <p:nvPr>
            <p:ph type="body" orient="vert" idx="1"/>
          </p:nvPr>
        </p:nvSpPr>
        <p:spPr>
          <a:xfrm>
            <a:off x="1524000" y="365125"/>
            <a:ext cx="6858000" cy="4940300"/>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DD3AD42A-AC6C-4A4C-8FFC-97DA4C99DC2B}"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39262447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dirty="0"/>
              <a:t>Click to edit Master title style</a:t>
            </a:r>
            <a:endParaRPr lang="en-GB" noProof="0" dirty="0"/>
          </a:p>
        </p:txBody>
      </p:sp>
      <p:sp>
        <p:nvSpPr>
          <p:cNvPr id="3" name="Content Placeholder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11"/>
          </p:nvPr>
        </p:nvSpPr>
        <p:spPr/>
        <p:txBody>
          <a:bodyPr rtlCol="0"/>
          <a:lstStyle/>
          <a:p>
            <a:pPr rtl="0"/>
            <a:r>
              <a:rPr lang="en-GB" noProof="0" dirty="0"/>
              <a:t>Add a footer</a:t>
            </a:r>
          </a:p>
        </p:txBody>
      </p:sp>
      <p:sp>
        <p:nvSpPr>
          <p:cNvPr id="4" name="Date Placeholder 3"/>
          <p:cNvSpPr>
            <a:spLocks noGrp="1"/>
          </p:cNvSpPr>
          <p:nvPr>
            <p:ph type="dt" sz="half" idx="10"/>
          </p:nvPr>
        </p:nvSpPr>
        <p:spPr/>
        <p:txBody>
          <a:bodyPr rtlCol="0"/>
          <a:lstStyle/>
          <a:p>
            <a:pPr rtl="0"/>
            <a:fld id="{2B4CDFD9-B3EA-421A-B59B-79EE289E80ED}" type="datetime1">
              <a:rPr lang="en-GB" noProof="0" smtClean="0"/>
              <a:t>09/06/2024</a:t>
            </a:fld>
            <a:endParaRPr lang="en-GB" noProof="0" dirty="0"/>
          </a:p>
        </p:txBody>
      </p:sp>
      <p:sp>
        <p:nvSpPr>
          <p:cNvPr id="6" name="Slide Number Placeholder 5"/>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1035739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cstate="print">
            <a:extLst>
              <a:ext uri="{28A0092B-C50C-407E-A947-70E740481C1C}">
                <a14:useLocalDpi xmlns:a14="http://schemas.microsoft.com/office/drawing/2010/main" val="0"/>
              </a:ext>
            </a:extLst>
          </a:blip>
          <a:srcRect l="2124" r="323" b="422"/>
          <a:stretch/>
        </p:blipFill>
        <p:spPr>
          <a:xfrm>
            <a:off x="1524" y="1"/>
            <a:ext cx="12188952" cy="6858000"/>
          </a:xfrm>
          <a:prstGeom prst="rect">
            <a:avLst/>
          </a:prstGeom>
        </p:spPr>
      </p:pic>
      <p:sp>
        <p:nvSpPr>
          <p:cNvPr id="4" name="Title 1">
            <a:extLst>
              <a:ext uri="{FF2B5EF4-FFF2-40B4-BE49-F238E27FC236}">
                <a16:creationId xmlns:a16="http://schemas.microsoft.com/office/drawing/2014/main" id="{7D0BAB65-6DF3-E717-5FDB-9EB6F3914D89}"/>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6E6FA884-3DD4-140F-BCD5-016A21F6CEC8}"/>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3195007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l="434" t="422"/>
          <a:stretch/>
        </p:blipFill>
        <p:spPr>
          <a:xfrm>
            <a:off x="0" y="0"/>
            <a:ext cx="12188952" cy="6857176"/>
          </a:xfrm>
          <a:prstGeom prst="rect">
            <a:avLst/>
          </a:prstGeom>
        </p:spPr>
      </p:pic>
      <p:sp>
        <p:nvSpPr>
          <p:cNvPr id="4" name="Title 1">
            <a:extLst>
              <a:ext uri="{FF2B5EF4-FFF2-40B4-BE49-F238E27FC236}">
                <a16:creationId xmlns:a16="http://schemas.microsoft.com/office/drawing/2014/main" id="{A057AA58-070D-03AC-48D5-32210B76A701}"/>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5" name="Content Placeholder 2">
            <a:extLst>
              <a:ext uri="{FF2B5EF4-FFF2-40B4-BE49-F238E27FC236}">
                <a16:creationId xmlns:a16="http://schemas.microsoft.com/office/drawing/2014/main" id="{45D822ED-5A5C-004C-DB13-E5073B206DF3}"/>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22795087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wo Pictures with Captions">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55" y="1716"/>
            <a:ext cx="12188952" cy="6856284"/>
          </a:xfrm>
          <a:prstGeom prst="rect">
            <a:avLst/>
          </a:prstGeom>
        </p:spPr>
      </p:pic>
      <p:sp>
        <p:nvSpPr>
          <p:cNvPr id="3" name="Title 1">
            <a:extLst>
              <a:ext uri="{FF2B5EF4-FFF2-40B4-BE49-F238E27FC236}">
                <a16:creationId xmlns:a16="http://schemas.microsoft.com/office/drawing/2014/main" id="{1DC50DB2-424E-602A-7BB3-8E4678330967}"/>
              </a:ext>
            </a:extLst>
          </p:cNvPr>
          <p:cNvSpPr>
            <a:spLocks noGrp="1"/>
          </p:cNvSpPr>
          <p:nvPr>
            <p:ph type="title"/>
          </p:nvPr>
        </p:nvSpPr>
        <p:spPr>
          <a:xfrm>
            <a:off x="191344" y="141277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89F682AC-7E98-6F1D-BAA5-1E2016F217BF}"/>
              </a:ext>
            </a:extLst>
          </p:cNvPr>
          <p:cNvSpPr>
            <a:spLocks noGrp="1"/>
          </p:cNvSpPr>
          <p:nvPr>
            <p:ph idx="1"/>
          </p:nvPr>
        </p:nvSpPr>
        <p:spPr>
          <a:xfrm>
            <a:off x="877144" y="2876450"/>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2037772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6" name="Footer Placeholder 5"/>
          <p:cNvSpPr>
            <a:spLocks noGrp="1"/>
          </p:cNvSpPr>
          <p:nvPr>
            <p:ph type="ftr" sz="quarter" idx="11"/>
          </p:nvPr>
        </p:nvSpPr>
        <p:spPr/>
        <p:txBody>
          <a:bodyPr rtlCol="0"/>
          <a:lstStyle/>
          <a:p>
            <a:pPr rtl="0"/>
            <a:r>
              <a:rPr lang="en-GB" noProof="0" dirty="0"/>
              <a:t>Add a footer</a:t>
            </a:r>
          </a:p>
        </p:txBody>
      </p:sp>
      <p:sp>
        <p:nvSpPr>
          <p:cNvPr id="5" name="Date Placeholder 4"/>
          <p:cNvSpPr>
            <a:spLocks noGrp="1"/>
          </p:cNvSpPr>
          <p:nvPr>
            <p:ph type="dt" sz="half" idx="10"/>
          </p:nvPr>
        </p:nvSpPr>
        <p:spPr/>
        <p:txBody>
          <a:bodyPr rtlCol="0"/>
          <a:lstStyle/>
          <a:p>
            <a:pPr rtl="0"/>
            <a:fld id="{25CFA9F0-87F7-4B7A-9F87-545EDF73314F}" type="datetime1">
              <a:rPr lang="en-GB" noProof="0" smtClean="0"/>
              <a:t>09/06/2024</a:t>
            </a:fld>
            <a:endParaRPr lang="en-GB" noProof="0" dirty="0"/>
          </a:p>
        </p:txBody>
      </p:sp>
      <p:sp>
        <p:nvSpPr>
          <p:cNvPr id="7" name="Slide Number Placeholder 6"/>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
        <p:nvSpPr>
          <p:cNvPr id="10" name="Title 1">
            <a:extLst>
              <a:ext uri="{FF2B5EF4-FFF2-40B4-BE49-F238E27FC236}">
                <a16:creationId xmlns:a16="http://schemas.microsoft.com/office/drawing/2014/main" id="{A2CE876B-193F-2C42-A72C-458619CFB98B}"/>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11" name="Content Placeholder 2">
            <a:extLst>
              <a:ext uri="{FF2B5EF4-FFF2-40B4-BE49-F238E27FC236}">
                <a16:creationId xmlns:a16="http://schemas.microsoft.com/office/drawing/2014/main" id="{960FEE0D-9F4F-0AB3-AD26-9679D69156C9}"/>
              </a:ext>
            </a:extLst>
          </p:cNvPr>
          <p:cNvSpPr>
            <a:spLocks noGrp="1"/>
          </p:cNvSpPr>
          <p:nvPr>
            <p:ph idx="1"/>
          </p:nvPr>
        </p:nvSpPr>
        <p:spPr>
          <a:xfrm>
            <a:off x="1524000" y="1828800"/>
            <a:ext cx="9144000" cy="3474720"/>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Tree>
    <p:extLst>
      <p:ext uri="{BB962C8B-B14F-4D97-AF65-F5344CB8AC3E}">
        <p14:creationId xmlns:p14="http://schemas.microsoft.com/office/powerpoint/2010/main" val="16253026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Five Pictures">
    <p:spTree>
      <p:nvGrpSpPr>
        <p:cNvPr id="1" name=""/>
        <p:cNvGrpSpPr/>
        <p:nvPr/>
      </p:nvGrpSpPr>
      <p:grpSpPr>
        <a:xfrm>
          <a:off x="0" y="0"/>
          <a:ext cx="0" cy="0"/>
          <a:chOff x="0" y="0"/>
          <a:chExt cx="0" cy="0"/>
        </a:xfrm>
      </p:grpSpPr>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63" y="283"/>
            <a:ext cx="12188952" cy="6859715"/>
          </a:xfrm>
          <a:prstGeom prst="rect">
            <a:avLst/>
          </a:prstGeom>
        </p:spPr>
      </p:pic>
      <p:sp>
        <p:nvSpPr>
          <p:cNvPr id="3" name="Title 1">
            <a:extLst>
              <a:ext uri="{FF2B5EF4-FFF2-40B4-BE49-F238E27FC236}">
                <a16:creationId xmlns:a16="http://schemas.microsoft.com/office/drawing/2014/main" id="{9307D6B1-1211-A26F-C90D-FD4CED7F6637}"/>
              </a:ext>
            </a:extLst>
          </p:cNvPr>
          <p:cNvSpPr>
            <a:spLocks noGrp="1"/>
          </p:cNvSpPr>
          <p:nvPr>
            <p:ph type="title"/>
          </p:nvPr>
        </p:nvSpPr>
        <p:spPr>
          <a:xfrm>
            <a:off x="838200" y="365126"/>
            <a:ext cx="9829800" cy="1082674"/>
          </a:xfrm>
        </p:spPr>
        <p:txBody>
          <a:bodyPr rtlCol="0"/>
          <a:lstStyle/>
          <a:p>
            <a:pPr rtl="0"/>
            <a:r>
              <a:rPr lang="en-US" noProof="0" dirty="0"/>
              <a:t>Click to edit Master title style</a:t>
            </a:r>
            <a:endParaRPr lang="en-GB" noProof="0" dirty="0"/>
          </a:p>
        </p:txBody>
      </p:sp>
      <p:sp>
        <p:nvSpPr>
          <p:cNvPr id="4" name="Content Placeholder 2">
            <a:extLst>
              <a:ext uri="{FF2B5EF4-FFF2-40B4-BE49-F238E27FC236}">
                <a16:creationId xmlns:a16="http://schemas.microsoft.com/office/drawing/2014/main" id="{CF6DAB10-581A-C9E6-523D-93E099207FB3}"/>
              </a:ext>
            </a:extLst>
          </p:cNvPr>
          <p:cNvSpPr>
            <a:spLocks noGrp="1"/>
          </p:cNvSpPr>
          <p:nvPr>
            <p:ph idx="1"/>
          </p:nvPr>
        </p:nvSpPr>
        <p:spPr>
          <a:xfrm>
            <a:off x="838200" y="1819702"/>
            <a:ext cx="9144000" cy="3474720"/>
          </a:xfrm>
        </p:spPr>
        <p:txBody>
          <a:bodyPr rtlCol="0"/>
          <a:lstStyle/>
          <a:p>
            <a:pPr lvl="0" rtl="0"/>
            <a:r>
              <a:rPr lang="en-US" noProof="0" dirty="0"/>
              <a:t>Click to edit Master text styles</a:t>
            </a:r>
          </a:p>
          <a:p>
            <a:pPr lvl="1" rtl="0"/>
            <a:r>
              <a:rPr lang="en-US" noProof="0" dirty="0"/>
              <a:t>Second level</a:t>
            </a:r>
          </a:p>
          <a:p>
            <a:pPr lvl="2" rtl="0"/>
            <a:r>
              <a:rPr lang="en-US" noProof="0" dirty="0"/>
              <a:t>Third level</a:t>
            </a:r>
          </a:p>
          <a:p>
            <a:pPr lvl="3" rtl="0"/>
            <a:r>
              <a:rPr lang="en-US" noProof="0" dirty="0"/>
              <a:t>Fourth level</a:t>
            </a:r>
          </a:p>
          <a:p>
            <a:pPr lvl="4" rtl="0"/>
            <a:r>
              <a:rPr lang="en-US" noProof="0" dirty="0"/>
              <a:t>Fifth level</a:t>
            </a:r>
            <a:endParaRPr lang="en-GB" noProof="0" dirty="0"/>
          </a:p>
        </p:txBody>
      </p:sp>
    </p:spTree>
    <p:extLst>
      <p:ext uri="{BB962C8B-B14F-4D97-AF65-F5344CB8AC3E}">
        <p14:creationId xmlns:p14="http://schemas.microsoft.com/office/powerpoint/2010/main" val="864672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p:cNvSpPr>
            <a:spLocks noGrp="1"/>
          </p:cNvSpPr>
          <p:nvPr>
            <p:ph sz="half" idx="2"/>
          </p:nvPr>
        </p:nvSpPr>
        <p:spPr>
          <a:xfrm>
            <a:off x="152400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Text Placeholder 4"/>
          <p:cNvSpPr>
            <a:spLocks noGrp="1"/>
          </p:cNvSpPr>
          <p:nvPr>
            <p:ph type="body" sz="quarter" idx="3"/>
          </p:nvPr>
        </p:nvSpPr>
        <p:spPr>
          <a:xfrm>
            <a:off x="6278880" y="1828799"/>
            <a:ext cx="4389120" cy="795867"/>
          </a:xfrm>
        </p:spPr>
        <p:txBody>
          <a:bodyPr rtlCol="0" anchor="ctr">
            <a:normAutofit/>
          </a:bodyPr>
          <a:lstStyle>
            <a:lvl1pPr marL="0" indent="0">
              <a:spcBef>
                <a:spcPts val="0"/>
              </a:spcBef>
              <a:buNone/>
              <a:defRPr sz="2400" b="0">
                <a:solidFill>
                  <a:schemeClr val="accent4">
                    <a:lumMod val="7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p:cNvSpPr>
            <a:spLocks noGrp="1"/>
          </p:cNvSpPr>
          <p:nvPr>
            <p:ph sz="quarter" idx="4"/>
          </p:nvPr>
        </p:nvSpPr>
        <p:spPr>
          <a:xfrm>
            <a:off x="6278880" y="2624666"/>
            <a:ext cx="4389120" cy="2675467"/>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8" name="Footer Placeholder 7"/>
          <p:cNvSpPr>
            <a:spLocks noGrp="1"/>
          </p:cNvSpPr>
          <p:nvPr>
            <p:ph type="ftr" sz="quarter" idx="11"/>
          </p:nvPr>
        </p:nvSpPr>
        <p:spPr/>
        <p:txBody>
          <a:bodyPr rtlCol="0"/>
          <a:lstStyle/>
          <a:p>
            <a:pPr rtl="0"/>
            <a:r>
              <a:rPr lang="en-GB" noProof="0" dirty="0"/>
              <a:t>Add a footer</a:t>
            </a:r>
          </a:p>
        </p:txBody>
      </p:sp>
      <p:sp>
        <p:nvSpPr>
          <p:cNvPr id="7" name="Date Placeholder 6"/>
          <p:cNvSpPr>
            <a:spLocks noGrp="1"/>
          </p:cNvSpPr>
          <p:nvPr>
            <p:ph type="dt" sz="half" idx="10"/>
          </p:nvPr>
        </p:nvSpPr>
        <p:spPr/>
        <p:txBody>
          <a:bodyPr rtlCol="0"/>
          <a:lstStyle/>
          <a:p>
            <a:pPr rtl="0"/>
            <a:fld id="{FFAD51FD-2265-4464-99A6-D0FE7F1BE714}" type="datetime1">
              <a:rPr lang="en-GB" noProof="0" smtClean="0"/>
              <a:t>09/06/2024</a:t>
            </a:fld>
            <a:endParaRPr lang="en-GB" noProof="0" dirty="0"/>
          </a:p>
        </p:txBody>
      </p:sp>
      <p:sp>
        <p:nvSpPr>
          <p:cNvPr id="9" name="Slide Number Placeholder 8"/>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2900086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rtlCol="0"/>
          <a:lstStyle/>
          <a:p>
            <a:pPr rtl="0"/>
            <a:r>
              <a:rPr lang="en-US" noProof="0"/>
              <a:t>Click to edit Master title style</a:t>
            </a:r>
            <a:endParaRPr lang="en-GB" noProof="0" dirty="0"/>
          </a:p>
        </p:txBody>
      </p:sp>
      <p:sp>
        <p:nvSpPr>
          <p:cNvPr id="4" name="Footer Placeholder 3"/>
          <p:cNvSpPr>
            <a:spLocks noGrp="1"/>
          </p:cNvSpPr>
          <p:nvPr>
            <p:ph type="ftr" sz="quarter" idx="11"/>
          </p:nvPr>
        </p:nvSpPr>
        <p:spPr/>
        <p:txBody>
          <a:bodyPr rtlCol="0"/>
          <a:lstStyle/>
          <a:p>
            <a:pPr rtl="0"/>
            <a:r>
              <a:rPr lang="en-GB" noProof="0" dirty="0"/>
              <a:t>Add a footer</a:t>
            </a:r>
          </a:p>
        </p:txBody>
      </p:sp>
      <p:sp>
        <p:nvSpPr>
          <p:cNvPr id="3" name="Date Placeholder 2"/>
          <p:cNvSpPr>
            <a:spLocks noGrp="1"/>
          </p:cNvSpPr>
          <p:nvPr>
            <p:ph type="dt" sz="half" idx="10"/>
          </p:nvPr>
        </p:nvSpPr>
        <p:spPr/>
        <p:txBody>
          <a:bodyPr rtlCol="0"/>
          <a:lstStyle/>
          <a:p>
            <a:pPr rtl="0"/>
            <a:fld id="{F5CDF3F4-D04E-4D2D-9ABC-243A97E4C559}" type="datetime1">
              <a:rPr lang="en-GB" noProof="0" smtClean="0"/>
              <a:t>09/06/2024</a:t>
            </a:fld>
            <a:endParaRPr lang="en-GB" noProof="0" dirty="0"/>
          </a:p>
        </p:txBody>
      </p:sp>
      <p:sp>
        <p:nvSpPr>
          <p:cNvPr id="5" name="Slide Number Placeholder 4"/>
          <p:cNvSpPr>
            <a:spLocks noGrp="1"/>
          </p:cNvSpPr>
          <p:nvPr>
            <p:ph type="sldNum" sz="quarter" idx="12"/>
          </p:nvPr>
        </p:nvSpPr>
        <p:spPr/>
        <p:txBody>
          <a:bodyPr rtlCol="0"/>
          <a:lstStyle/>
          <a:p>
            <a:pPr rtl="0"/>
            <a:fld id="{289D71E3-7D81-4C24-B9D8-6B108755C64C}" type="slidenum">
              <a:rPr lang="en-GB" noProof="0" smtClean="0"/>
              <a:t>‹#›</a:t>
            </a:fld>
            <a:endParaRPr lang="en-GB" noProof="0" dirty="0"/>
          </a:p>
        </p:txBody>
      </p:sp>
    </p:spTree>
    <p:extLst>
      <p:ext uri="{BB962C8B-B14F-4D97-AF65-F5344CB8AC3E}">
        <p14:creationId xmlns:p14="http://schemas.microsoft.com/office/powerpoint/2010/main" val="645025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theme" Target="../theme/theme1.xml"/><Relationship Id="rId17"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17" cstate="print">
            <a:extLst>
              <a:ext uri="{28A0092B-C50C-407E-A947-70E740481C1C}">
                <a14:useLocalDpi xmlns:a14="http://schemas.microsoft.com/office/drawing/2010/main" val="0"/>
              </a:ext>
            </a:extLst>
          </a:blip>
          <a:srcRect l="525" t="511" r="525" b="2999"/>
          <a:stretch/>
        </p:blipFill>
        <p:spPr>
          <a:xfrm>
            <a:off x="0" y="0"/>
            <a:ext cx="12188826" cy="6858000"/>
          </a:xfrm>
          <a:prstGeom prst="rect">
            <a:avLst/>
          </a:prstGeom>
        </p:spPr>
      </p:pic>
      <p:sp>
        <p:nvSpPr>
          <p:cNvPr id="2" name="Title Placeholder 1"/>
          <p:cNvSpPr>
            <a:spLocks noGrp="1"/>
          </p:cNvSpPr>
          <p:nvPr>
            <p:ph type="title"/>
          </p:nvPr>
        </p:nvSpPr>
        <p:spPr>
          <a:xfrm>
            <a:off x="838200" y="365126"/>
            <a:ext cx="9829800" cy="1082674"/>
          </a:xfrm>
          <a:prstGeom prst="rect">
            <a:avLst/>
          </a:prstGeom>
        </p:spPr>
        <p:txBody>
          <a:bodyPr vert="horz" lIns="91440" tIns="45720" rIns="91440" bIns="45720" rtlCol="0" anchor="b">
            <a:normAutofit/>
          </a:bodyPr>
          <a:lstStyle/>
          <a:p>
            <a:pPr rtl="0"/>
            <a:r>
              <a:rPr lang="en-US" noProof="0"/>
              <a:t>Click to edit Master title style</a:t>
            </a:r>
            <a:endParaRPr lang="en-GB" noProof="0" dirty="0"/>
          </a:p>
        </p:txBody>
      </p:sp>
      <p:sp>
        <p:nvSpPr>
          <p:cNvPr id="3" name="Text Placeholder 2"/>
          <p:cNvSpPr>
            <a:spLocks noGrp="1"/>
          </p:cNvSpPr>
          <p:nvPr>
            <p:ph type="body" idx="1"/>
          </p:nvPr>
        </p:nvSpPr>
        <p:spPr>
          <a:xfrm>
            <a:off x="1524000" y="1828800"/>
            <a:ext cx="9144000" cy="3474720"/>
          </a:xfrm>
          <a:prstGeom prst="rect">
            <a:avLst/>
          </a:prstGeom>
        </p:spPr>
        <p:txBody>
          <a:bodyPr vert="horz" lIns="91440" tIns="45720" rIns="91440" bIns="45720" rtlCol="0">
            <a:normAutofit/>
          </a:body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dirty="0"/>
          </a:p>
        </p:txBody>
      </p:sp>
      <p:sp>
        <p:nvSpPr>
          <p:cNvPr id="5" name="Footer Placeholder 4"/>
          <p:cNvSpPr>
            <a:spLocks noGrp="1"/>
          </p:cNvSpPr>
          <p:nvPr>
            <p:ph type="ftr" sz="quarter" idx="3"/>
          </p:nvPr>
        </p:nvSpPr>
        <p:spPr>
          <a:xfrm>
            <a:off x="2209800" y="6416675"/>
            <a:ext cx="4572000" cy="365125"/>
          </a:xfrm>
          <a:prstGeom prst="rect">
            <a:avLst/>
          </a:prstGeom>
        </p:spPr>
        <p:txBody>
          <a:bodyPr vert="horz" lIns="91440" tIns="45720" rIns="91440" bIns="45720" rtlCol="0" anchor="ctr"/>
          <a:lstStyle>
            <a:lvl1pPr algn="l">
              <a:defRPr sz="1100">
                <a:solidFill>
                  <a:schemeClr val="tx1"/>
                </a:solidFill>
              </a:defRPr>
            </a:lvl1pPr>
          </a:lstStyle>
          <a:p>
            <a:pPr rtl="0"/>
            <a:r>
              <a:rPr lang="en-GB" noProof="0" dirty="0"/>
              <a:t>Add a footer</a:t>
            </a:r>
          </a:p>
        </p:txBody>
      </p:sp>
      <p:sp>
        <p:nvSpPr>
          <p:cNvPr id="4" name="Date Placeholder 3"/>
          <p:cNvSpPr>
            <a:spLocks noGrp="1"/>
          </p:cNvSpPr>
          <p:nvPr>
            <p:ph type="dt" sz="half" idx="2"/>
          </p:nvPr>
        </p:nvSpPr>
        <p:spPr>
          <a:xfrm>
            <a:off x="7010400" y="6416675"/>
            <a:ext cx="1371600" cy="365125"/>
          </a:xfrm>
          <a:prstGeom prst="rect">
            <a:avLst/>
          </a:prstGeom>
        </p:spPr>
        <p:txBody>
          <a:bodyPr vert="horz" lIns="91440" tIns="45720" rIns="91440" bIns="45720" rtlCol="0" anchor="ctr"/>
          <a:lstStyle>
            <a:lvl1pPr algn="r">
              <a:defRPr sz="1100">
                <a:solidFill>
                  <a:schemeClr val="tx1"/>
                </a:solidFill>
              </a:defRPr>
            </a:lvl1pPr>
          </a:lstStyle>
          <a:p>
            <a:pPr rtl="0"/>
            <a:fld id="{D7A14578-F1F8-4DAB-8600-44E382B551B5}" type="datetime1">
              <a:rPr lang="en-GB" noProof="0" smtClean="0"/>
              <a:t>09/06/2024</a:t>
            </a:fld>
            <a:endParaRPr lang="en-GB" noProof="0" dirty="0"/>
          </a:p>
        </p:txBody>
      </p:sp>
      <p:sp>
        <p:nvSpPr>
          <p:cNvPr id="6" name="Slide Number Placeholder 5"/>
          <p:cNvSpPr>
            <a:spLocks noGrp="1"/>
          </p:cNvSpPr>
          <p:nvPr>
            <p:ph type="sldNum" sz="quarter" idx="4"/>
          </p:nvPr>
        </p:nvSpPr>
        <p:spPr>
          <a:xfrm>
            <a:off x="8610600" y="6416675"/>
            <a:ext cx="838200" cy="365125"/>
          </a:xfrm>
          <a:prstGeom prst="rect">
            <a:avLst/>
          </a:prstGeom>
        </p:spPr>
        <p:txBody>
          <a:bodyPr vert="horz" lIns="91440" tIns="45720" rIns="91440" bIns="45720" rtlCol="0" anchor="ctr"/>
          <a:lstStyle>
            <a:lvl1pPr algn="r">
              <a:defRPr sz="1100">
                <a:solidFill>
                  <a:schemeClr val="tx1"/>
                </a:solidFill>
              </a:defRPr>
            </a:lvl1pPr>
          </a:lstStyle>
          <a:p>
            <a:pPr rtl="0"/>
            <a:fld id="{289D71E3-7D81-4C24-B9D8-6B108755C64C}" type="slidenum">
              <a:rPr lang="en-GB" noProof="0" smtClean="0"/>
              <a:pPr/>
              <a:t>‹#›</a:t>
            </a:fld>
            <a:endParaRPr lang="en-GB" noProof="0" dirty="0"/>
          </a:p>
        </p:txBody>
      </p:sp>
    </p:spTree>
    <p:extLst>
      <p:ext uri="{BB962C8B-B14F-4D97-AF65-F5344CB8AC3E}">
        <p14:creationId xmlns:p14="http://schemas.microsoft.com/office/powerpoint/2010/main" val="3616545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3" r:id="rId3"/>
    <p:sldLayoutId id="2147483651" r:id="rId4"/>
    <p:sldLayoutId id="2147483660" r:id="rId5"/>
    <p:sldLayoutId id="2147483652" r:id="rId6"/>
    <p:sldLayoutId id="2147483661" r:id="rId7"/>
    <p:sldLayoutId id="2147483653" r:id="rId8"/>
    <p:sldLayoutId id="2147483654" r:id="rId9"/>
    <p:sldLayoutId id="2147483655" r:id="rId10"/>
    <p:sldLayoutId id="2147483656" r:id="rId11"/>
    <p:sldLayoutId id="2147483657" r:id="rId12"/>
    <p:sldLayoutId id="2147483662" r:id="rId13"/>
    <p:sldLayoutId id="2147483658" r:id="rId14"/>
    <p:sldLayoutId id="2147483659" r:id="rId1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1200"/>
        </a:spcBef>
        <a:buFont typeface="Arial" panose="020B0604020202020204" pitchFamily="34" charset="0"/>
        <a:buChar char="•"/>
        <a:defRPr sz="1800" kern="1200">
          <a:solidFill>
            <a:schemeClr val="tx1"/>
          </a:solidFill>
          <a:latin typeface="+mn-lt"/>
          <a:ea typeface="+mn-ea"/>
          <a:cs typeface="+mn-cs"/>
        </a:defRPr>
      </a:lvl2pPr>
      <a:lvl3pPr marL="685800" indent="-182880" algn="l" defTabSz="914400" rtl="0" eaLnBrk="1" latinLnBrk="0" hangingPunct="1">
        <a:lnSpc>
          <a:spcPct val="90000"/>
        </a:lnSpc>
        <a:spcBef>
          <a:spcPts val="600"/>
        </a:spcBef>
        <a:buFont typeface="Arial" panose="020B0604020202020204" pitchFamily="34" charset="0"/>
        <a:buChar char="•"/>
        <a:defRPr sz="1600" kern="1200">
          <a:solidFill>
            <a:schemeClr val="tx1"/>
          </a:solidFill>
          <a:latin typeface="+mn-lt"/>
          <a:ea typeface="+mn-ea"/>
          <a:cs typeface="+mn-cs"/>
        </a:defRPr>
      </a:lvl3pPr>
      <a:lvl4pPr marL="914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1430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5pPr>
      <a:lvl6pPr marL="13716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6pPr>
      <a:lvl7pPr marL="16002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7pPr>
      <a:lvl8pPr marL="18288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8pPr>
      <a:lvl9pPr marL="2057400" indent="-18288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slide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ctrTitle"/>
          </p:nvPr>
        </p:nvSpPr>
        <p:spPr/>
        <p:txBody>
          <a:bodyPr/>
          <a:lstStyle/>
          <a:p>
            <a:r>
              <a:t>AI for Kids</a:t>
            </a:r>
          </a:p>
        </p:txBody>
      </p:sp>
      <p:sp>
        <p:nvSpPr>
          <p:cNvPr id="3" name="Subtitle 2"/>
          <p:cNvSpPr>
            <a:spLocks noGrp="1"/>
          </p:cNvSpPr>
          <p:nvPr>
            <p:ph type="subTitle" idx="1"/>
          </p:nvPr>
        </p:nvSpPr>
        <p:spPr/>
        <p:txBody>
          <a:bodyPr/>
          <a:lstStyle/>
          <a:p>
            <a:r>
              <a:t>UK Robotics Week 2024</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a:r>
              <a:t>This Story is about my story is about a good student Primary School pupil using generative AI efficiently and ethically to learn for the drops of tomorrow</a:t>
            </a:r>
          </a:p>
        </p:txBody>
      </p:sp>
      <p:sp>
        <p:nvSpPr>
          <p:cNvPr id="3" name="Content Placeholder 2"/>
          <p:cNvSpPr>
            <a:spLocks noGrp="1"/>
          </p:cNvSpPr>
          <p:nvPr>
            <p:ph idx="1"/>
          </p:nvPr>
        </p:nvSpPr>
        <p:spPr/>
        <p:txBody>
          <a:bodyPr/>
          <a:lstStyle/>
          <a:p>
            <a:r>
              <a:t>This story is created by: </a:t>
            </a:r>
          </a:p>
          <a:p>
            <a:pPr lvl="1"/>
            <a:r>
              <a:t>John</a:t>
            </a:r>
          </a:p>
          <a:p>
            <a:pPr lvl="1"/>
            <a:r>
              <a:t>Mary</a:t>
            </a:r>
          </a:p>
          <a:p>
            <a:pPr lvl="1"/>
            <a:r>
              <a:t>Manal</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0.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The superhero starts their day by using generative AI to help plan a healthy breakfast and organize their school day. They also use AI to engage with teachers and classmates, study efficiently, and assist</a:t>
            </a:r>
          </a:p>
        </p:txBody>
      </p:sp>
      <p:sp>
        <p:nvSpPr>
          <p:cNvPr id="6" name="TextBox 5"/>
          <p:cNvSpPr txBox="1"/>
          <p:nvPr/>
        </p:nvSpPr>
        <p:spPr>
          <a:xfrm>
            <a:off x="5400000" y="1620000"/>
            <a:ext cx="6840000" cy="1800000"/>
          </a:xfrm>
          <a:prstGeom prst="rect">
            <a:avLst/>
          </a:prstGeom>
          <a:noFill/>
        </p:spPr>
        <p:txBody>
          <a:bodyPr wrap="square">
            <a:spAutoFit/>
          </a:bodyPr>
          <a:lstStyle/>
          <a:p>
            <a:r>
              <a:t>their family with leisure activities. The superhero is eager to use AI to enhance their learning experience and is interested in integrating AI into various aspects of their daily routine to optimize productivity and efficiency.</a:t>
            </a:r>
          </a:p>
        </p:txBody>
      </p:sp>
      <p:sp>
        <p:nvSpPr>
          <p:cNvPr id="7" name="TextBox 6"/>
          <p:cNvSpPr txBox="1"/>
          <p:nvPr/>
        </p:nvSpPr>
        <p:spPr>
          <a:xfrm>
            <a:off x="5400000" y="3600000"/>
            <a:ext cx="6840000" cy="1800000"/>
          </a:xfrm>
          <a:prstGeom prst="rect">
            <a:avLst/>
          </a:prstGeom>
          <a:noFill/>
        </p:spPr>
        <p:txBody>
          <a:bodyPr wrap="square">
            <a:spAutoFit/>
          </a:bodyPr>
          <a:lstStyle/>
          <a:p>
            <a:r>
              <a:t>Imagine a unique superhero whose power is derived from generative AI. This superhero uses his abilities to create healthy breakfast plans, devise efficient routes to school, and establish engaging interactions with teachers and students. Additionally, the superhero uses generative AI in solving homework problems and advising family on how to spend leisure time. Given these abilities, this superhero influences positive change in his community. Trade mark attire is blue and gold outfit with a silver 'A' emblem signifying AI on the chest. His black cape is covered with tiny pixelated patterns symbolising data.</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1.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first presentation, the superhero starts the day early with generative AI, has a healthy breakfast, plans for school, engages with teachers and classmates, and helps family with leisure activities. In the second presentation, the superhero continues using generative AI for breakfast and school plans, studies, interacts</a:t>
            </a:r>
          </a:p>
        </p:txBody>
      </p:sp>
      <p:sp>
        <p:nvSpPr>
          <p:cNvPr id="6" name="TextBox 5"/>
          <p:cNvSpPr txBox="1"/>
          <p:nvPr/>
        </p:nvSpPr>
        <p:spPr>
          <a:xfrm>
            <a:off x="5400000" y="1620000"/>
            <a:ext cx="6840000" cy="1800000"/>
          </a:xfrm>
          <a:prstGeom prst="rect">
            <a:avLst/>
          </a:prstGeom>
          <a:noFill/>
        </p:spPr>
        <p:txBody>
          <a:bodyPr wrap="square">
            <a:spAutoFit/>
          </a:bodyPr>
          <a:lstStyle/>
          <a:p>
            <a:r>
              <a:t>with others, and organizes family leisure. In the third presentation, the superhero explores using AI for learning history, incorporating human input in reinforcement learning with AI. In the fourth presentation, the superhero extends the use of generative AI to school work, homework, and advising family on leisure activities.</a:t>
            </a:r>
          </a:p>
        </p:txBody>
      </p:sp>
      <p:sp>
        <p:nvSpPr>
          <p:cNvPr id="7" name="TextBox 6"/>
          <p:cNvSpPr txBox="1"/>
          <p:nvPr/>
        </p:nvSpPr>
        <p:spPr>
          <a:xfrm>
            <a:off x="5400000" y="3600000"/>
            <a:ext cx="6840000" cy="1800000"/>
          </a:xfrm>
          <a:prstGeom prst="rect">
            <a:avLst/>
          </a:prstGeom>
          <a:noFill/>
        </p:spPr>
        <p:txBody>
          <a:bodyPr wrap="square">
            <a:spAutoFit/>
          </a:bodyPr>
          <a:lstStyle/>
          <a:p>
            <a:r>
              <a:t>Illustrate an image of a superhero character, wearing no identifiable superhero costume but rather casual clothing, sitting at a computer. The superhero is using a machine learning algorithm on their computer, which is represented graphically by a glowing, intangible brain symbol hovering above the screen. The software is showcasing various historical events. Simultaneously, the superhero is interacting with a reinforcement learning model within an abstract representation of a loop, symbolizing their role as a human-in-the-loop reinforcement learning.</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2.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In the world of superheroes, our protagonist starts the day with generative AI, tackling breakfast planning before school. They navigate interactions at school with the help of AI,</a:t>
            </a:r>
          </a:p>
        </p:txBody>
      </p:sp>
      <p:sp>
        <p:nvSpPr>
          <p:cNvPr id="6" name="TextBox 5"/>
          <p:cNvSpPr txBox="1"/>
          <p:nvPr/>
        </p:nvSpPr>
        <p:spPr>
          <a:xfrm>
            <a:off x="5400000" y="1620000"/>
            <a:ext cx="6840000" cy="1800000"/>
          </a:xfrm>
          <a:prstGeom prst="rect">
            <a:avLst/>
          </a:prstGeom>
          <a:noFill/>
        </p:spPr>
        <p:txBody>
          <a:bodyPr wrap="square">
            <a:spAutoFit/>
          </a:bodyPr>
          <a:lstStyle/>
          <a:p>
            <a:r>
              <a:t>even using it for studying and homework. Delving into history, our hero becomes a human-in-the-loop for reinforcement learning algorithms, mastering ancient civilizations with the aid of generative AI.</a:t>
            </a:r>
          </a:p>
        </p:txBody>
      </p:sp>
      <p:sp>
        <p:nvSpPr>
          <p:cNvPr id="7" name="TextBox 6"/>
          <p:cNvSpPr txBox="1"/>
          <p:nvPr/>
        </p:nvSpPr>
        <p:spPr>
          <a:xfrm>
            <a:off x="5400000" y="3600000"/>
            <a:ext cx="6840000" cy="1800000"/>
          </a:xfrm>
          <a:prstGeom prst="rect">
            <a:avLst/>
          </a:prstGeom>
          <a:noFill/>
        </p:spPr>
        <p:txBody>
          <a:bodyPr wrap="square">
            <a:spAutoFit/>
          </a:bodyPr>
          <a:lstStyle/>
          <a:p>
            <a:r>
              <a:t>An illustration of a superhero interested in history. Depict him deeply engrossed in studying ancient civilizations using generative AI. Add elements such as scrolls depicting timelines or images of civilizations, a high-tech holographic interface or screen presenting 3D models of artifacts or structures. Make sure to present the superhero as a diligent academic, showing that knowledge and learning can be as heroic as physical strength. As for his physical appearance, he is a Middle Eastern male with short and curly hair.</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3.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Yes, the superhero uses generative AI for various tasks like planning meals, studying, and leisure activities. He is also interested in learning history and even uses</a:t>
            </a:r>
          </a:p>
        </p:txBody>
      </p:sp>
      <p:sp>
        <p:nvSpPr>
          <p:cNvPr id="6" name="TextBox 5"/>
          <p:cNvSpPr txBox="1"/>
          <p:nvPr/>
        </p:nvSpPr>
        <p:spPr>
          <a:xfrm>
            <a:off x="5400000" y="1620000"/>
            <a:ext cx="6840000" cy="1800000"/>
          </a:xfrm>
          <a:prstGeom prst="rect">
            <a:avLst/>
          </a:prstGeom>
          <a:noFill/>
        </p:spPr>
        <p:txBody>
          <a:bodyPr wrap="square">
            <a:spAutoFit/>
          </a:bodyPr>
          <a:lstStyle/>
          <a:p>
            <a:r>
              <a:t>AI for studying ancient civilizations. As the superhero progresses to university, he continues to explore history from ancient to modern times and does comparative studies as well.</a:t>
            </a:r>
          </a:p>
        </p:txBody>
      </p:sp>
      <p:sp>
        <p:nvSpPr>
          <p:cNvPr id="7" name="TextBox 6"/>
          <p:cNvSpPr txBox="1"/>
          <p:nvPr/>
        </p:nvSpPr>
        <p:spPr>
          <a:xfrm>
            <a:off x="5400000" y="3600000"/>
            <a:ext cx="6840000" cy="1800000"/>
          </a:xfrm>
          <a:prstGeom prst="rect">
            <a:avLst/>
          </a:prstGeom>
          <a:noFill/>
        </p:spPr>
        <p:txBody>
          <a:bodyPr wrap="square">
            <a:spAutoFit/>
          </a:bodyPr>
          <a:lstStyle/>
          <a:p>
            <a:r>
              <a:t>Imagine a scene from a children's storybook where a young superhero is in a university setting. He is deeply engrossed in studying history, spanning across various eras, starting from the ancient times all the way to the contemporary era. His focus lies in performing comparative studies. There are stacks of books around him and historical timelines are visible on the walls. His distinctive cape and superhero insignia are somewhat subdued to blend in with the academic environment, but still recognizable. His eyes filled with determination and curiosity, ready to use this knowledge to better the world.</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lstStyle/>
          <a:p/>
        </p:txBody>
      </p:sp>
      <p:sp>
        <p:nvSpPr>
          <p:cNvPr id="3" name="Content Placeholder 2"/>
          <p:cNvSpPr>
            <a:spLocks noGrp="1"/>
          </p:cNvSpPr>
          <p:nvPr>
            <p:ph idx="1"/>
          </p:nvPr>
        </p:nvSpPr>
        <p:spPr/>
        <p:txBody>
          <a:bodyPr/>
          <a:lstStyle/>
          <a:p/>
        </p:txBody>
      </p:sp>
      <p:pic>
        <p:nvPicPr>
          <p:cNvPr id="4" name="Picture 3" descr="image_4.png"/>
          <p:cNvPicPr>
            <a:picLocks noChangeAspect="1"/>
          </p:cNvPicPr>
          <p:nvPr/>
        </p:nvPicPr>
        <p:blipFill>
          <a:blip r:embed="rId2"/>
          <a:stretch>
            <a:fillRect/>
          </a:stretch>
        </p:blipFill>
        <p:spPr>
          <a:xfrm>
            <a:off x="180000" y="1620000"/>
            <a:ext cx="5040000" cy="5040000"/>
          </a:xfrm>
          <a:prstGeom prst="rect">
            <a:avLst/>
          </a:prstGeom>
        </p:spPr>
      </p:pic>
      <p:sp>
        <p:nvSpPr>
          <p:cNvPr id="5" name="TextBox 4"/>
          <p:cNvSpPr txBox="1"/>
          <p:nvPr/>
        </p:nvSpPr>
        <p:spPr>
          <a:xfrm>
            <a:off x="180000" y="180000"/>
            <a:ext cx="11880000" cy="1440000"/>
          </a:xfrm>
          <a:prstGeom prst="rect">
            <a:avLst/>
          </a:prstGeom>
          <a:noFill/>
        </p:spPr>
        <p:txBody>
          <a:bodyPr wrap="square">
            <a:spAutoFit/>
          </a:bodyPr>
          <a:lstStyle/>
          <a:p>
            <a:r>
              <a:t>The superhero starts his day using generative AI for healthy breakfast and planning. He interacts with teachers, colleagues, and family, all while studying and advising on leisure activities. The superhero is keen on learning history</a:t>
            </a:r>
          </a:p>
        </p:txBody>
      </p:sp>
      <p:sp>
        <p:nvSpPr>
          <p:cNvPr id="6" name="TextBox 5"/>
          <p:cNvSpPr txBox="1"/>
          <p:nvPr/>
        </p:nvSpPr>
        <p:spPr>
          <a:xfrm>
            <a:off x="5400000" y="1620000"/>
            <a:ext cx="6840000" cy="1800000"/>
          </a:xfrm>
          <a:prstGeom prst="rect">
            <a:avLst/>
          </a:prstGeom>
          <a:noFill/>
        </p:spPr>
        <p:txBody>
          <a:bodyPr wrap="square">
            <a:spAutoFit/>
          </a:bodyPr>
          <a:lstStyle/>
          <a:p>
            <a:r>
              <a:t>and uses generative AI to enhance his studies efficiently. The superhero advances to university, delving into ancient civilizations using AI for comparative studies. Graduating, he seeks to explore historical questions in archaeology for his PhD.</a:t>
            </a:r>
          </a:p>
        </p:txBody>
      </p:sp>
      <p:sp>
        <p:nvSpPr>
          <p:cNvPr id="7" name="TextBox 6"/>
          <p:cNvSpPr txBox="1"/>
          <p:nvPr/>
        </p:nvSpPr>
        <p:spPr>
          <a:xfrm>
            <a:off x="5400000" y="3600000"/>
            <a:ext cx="6840000" cy="1800000"/>
          </a:xfrm>
          <a:prstGeom prst="rect">
            <a:avLst/>
          </a:prstGeom>
          <a:noFill/>
        </p:spPr>
        <p:txBody>
          <a:bodyPr wrap="square">
            <a:spAutoFit/>
          </a:bodyPr>
          <a:lstStyle/>
          <a:p>
            <a:r>
              <a:t>An image representing an illustrated children's story book scene, where our superhero character is standing at a graduation ceremony. He is wearing a cap and gown and is deep in thought. His focus is on a collection of historical books, archaeology tools, and miniature replicas of ancient monuments which are in front of him. He is considering a good PhD topic to study based on these resources. The question he's thinking of is in speech bubble, surrounded by the aura of curiosity and a genuine thirst for knowledge.</a:t>
            </a:r>
          </a:p>
        </p:txBody>
      </p:sp>
    </p:spTree>
  </p:cSld>
  <p:clrMapOvr>
    <a:masterClrMapping/>
  </p:clrMapOvr>
</p:sld>
</file>

<file path=ppt/theme/theme1.xml><?xml version="1.0" encoding="utf-8"?>
<a:theme xmlns:a="http://schemas.openxmlformats.org/drawingml/2006/main" name="Children Friends 16x9">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13247193_TF03896101" id="{3BDD4395-3730-4B6C-A521-B61051B3E032}" vid="{EE435D20-B548-4B22-95E2-37D098029395}"/>
    </a:ext>
  </a:extLst>
</a:theme>
</file>

<file path=ppt/theme/theme2.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ChildrenFriends">
      <a:dk1>
        <a:srgbClr val="404040"/>
      </a:dk1>
      <a:lt1>
        <a:sysClr val="window" lastClr="FFFFFF"/>
      </a:lt1>
      <a:dk2>
        <a:srgbClr val="000000"/>
      </a:dk2>
      <a:lt2>
        <a:srgbClr val="EAEAEA"/>
      </a:lt2>
      <a:accent1>
        <a:srgbClr val="A63121"/>
      </a:accent1>
      <a:accent2>
        <a:srgbClr val="318DCB"/>
      </a:accent2>
      <a:accent3>
        <a:srgbClr val="F28330"/>
      </a:accent3>
      <a:accent4>
        <a:srgbClr val="50B852"/>
      </a:accent4>
      <a:accent5>
        <a:srgbClr val="EEAD1D"/>
      </a:accent5>
      <a:accent6>
        <a:srgbClr val="A68555"/>
      </a:accent6>
      <a:hlink>
        <a:srgbClr val="F28330"/>
      </a:hlink>
      <a:folHlink>
        <a:srgbClr val="969696"/>
      </a:folHlink>
    </a:clrScheme>
    <a:fontScheme name="Times New Roman-Arial">
      <a:maj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VSO_x0020_item_x0020_id xmlns="40262f94-9f35-4ac3-9a90-690165a166b7" xsi:nil="true"/>
    <Assetid_x0020_ xmlns="40262f94-9f35-4ac3-9a90-690165a166b7" xsi:nil="true"/>
    <Item_x0020_Details xmlns="40262f94-9f35-4ac3-9a90-690165a166b7" xsi:nil="true"/>
    <Template_x0020_details xmlns="40262f94-9f35-4ac3-9a90-690165a166b7"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AA3F7D94069FF64A86F7DFF56D60E3BE" ma:contentTypeVersion="6" ma:contentTypeDescription="Create a new document." ma:contentTypeScope="" ma:versionID="c32302c77d4085ecf495bdddb7f5e889">
  <xsd:schema xmlns:xsd="http://www.w3.org/2001/XMLSchema" xmlns:xs="http://www.w3.org/2001/XMLSchema" xmlns:p="http://schemas.microsoft.com/office/2006/metadata/properties" xmlns:ns2="a4f35948-e619-41b3-aa29-22878b09cfd2" xmlns:ns3="40262f94-9f35-4ac3-9a90-690165a166b7" targetNamespace="http://schemas.microsoft.com/office/2006/metadata/properties" ma:root="true" ma:fieldsID="4ab5ae46be95f9d0be6107e8200be7a2" ns2:_="" ns3:_="">
    <xsd:import namespace="a4f35948-e619-41b3-aa29-22878b09cfd2"/>
    <xsd:import namespace="40262f94-9f35-4ac3-9a90-690165a166b7"/>
    <xsd:element name="properties">
      <xsd:complexType>
        <xsd:sequence>
          <xsd:element name="documentManagement">
            <xsd:complexType>
              <xsd:all>
                <xsd:element ref="ns2:SharedWithUsers" minOccurs="0"/>
                <xsd:element ref="ns2:SharedWithDetails" minOccurs="0"/>
                <xsd:element ref="ns3:VSO_x0020_item_x0020_id" minOccurs="0"/>
                <xsd:element ref="ns3:Item_x0020_Details" minOccurs="0"/>
                <xsd:element ref="ns3:Template_x0020_details" minOccurs="0"/>
                <xsd:element ref="ns3:Assetid_x002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4f35948-e619-41b3-aa29-22878b09cfd2"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0262f94-9f35-4ac3-9a90-690165a166b7" elementFormDefault="qualified">
    <xsd:import namespace="http://schemas.microsoft.com/office/2006/documentManagement/types"/>
    <xsd:import namespace="http://schemas.microsoft.com/office/infopath/2007/PartnerControls"/>
    <xsd:element name="VSO_x0020_item_x0020_id" ma:index="10" nillable="true" ma:displayName="VSO item id" ma:description="Please add the bug number to refer to VSO items." ma:internalName="VSO_x0020_item_x0020_id">
      <xsd:simpleType>
        <xsd:restriction base="dms:Text">
          <xsd:maxLength value="255"/>
        </xsd:restriction>
      </xsd:simpleType>
    </xsd:element>
    <xsd:element name="Item_x0020_Details" ma:index="11" nillable="true" ma:displayName="Item Details" ma:internalName="Item_x0020_Details">
      <xsd:simpleType>
        <xsd:restriction base="dms:Note">
          <xsd:maxLength value="255"/>
        </xsd:restriction>
      </xsd:simpleType>
    </xsd:element>
    <xsd:element name="Template_x0020_details" ma:index="12" nillable="true" ma:displayName="Template details" ma:internalName="Template_x0020_details">
      <xsd:simpleType>
        <xsd:restriction base="dms:Text"/>
      </xsd:simpleType>
    </xsd:element>
    <xsd:element name="Assetid_x0020_" ma:index="13" nillable="true" ma:displayName="Assetid " ma:internalName="Assetid_x0020_">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DA15C6C-6BB6-4DB6-B7D6-7F14EAB2CC5C}">
  <ds:schemaRefs>
    <ds:schemaRef ds:uri="http://schemas.microsoft.com/office/2006/documentManagement/types"/>
    <ds:schemaRef ds:uri="http://purl.org/dc/dcmitype/"/>
    <ds:schemaRef ds:uri="http://schemas.microsoft.com/office/infopath/2007/PartnerControls"/>
    <ds:schemaRef ds:uri="http://purl.org/dc/elements/1.1/"/>
    <ds:schemaRef ds:uri="http://schemas.microsoft.com/office/2006/metadata/properties"/>
    <ds:schemaRef ds:uri="http://purl.org/dc/terms/"/>
    <ds:schemaRef ds:uri="http://schemas.openxmlformats.org/package/2006/metadata/core-properties"/>
    <ds:schemaRef ds:uri="40262f94-9f35-4ac3-9a90-690165a166b7"/>
    <ds:schemaRef ds:uri="a4f35948-e619-41b3-aa29-22878b09cfd2"/>
    <ds:schemaRef ds:uri="http://www.w3.org/XML/1998/namespace"/>
  </ds:schemaRefs>
</ds:datastoreItem>
</file>

<file path=customXml/itemProps2.xml><?xml version="1.0" encoding="utf-8"?>
<ds:datastoreItem xmlns:ds="http://schemas.openxmlformats.org/officeDocument/2006/customXml" ds:itemID="{9EDF6667-B669-49A4-BBE6-2132BA71C0C7}">
  <ds:schemaRefs>
    <ds:schemaRef ds:uri="http://schemas.microsoft.com/sharepoint/v3/contenttype/forms"/>
  </ds:schemaRefs>
</ds:datastoreItem>
</file>

<file path=customXml/itemProps3.xml><?xml version="1.0" encoding="utf-8"?>
<ds:datastoreItem xmlns:ds="http://schemas.openxmlformats.org/officeDocument/2006/customXml" ds:itemID="{4A369AEE-D726-45B1-ACA9-0D6048C368C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4f35948-e619-41b3-aa29-22878b09cfd2"/>
    <ds:schemaRef ds:uri="40262f94-9f35-4ac3-9a90-690165a166b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Schoolyard kids education presentation, album (widescreen)</Template>
  <TotalTime>1988</TotalTime>
  <Words>0</Words>
  <Application>Microsoft Office PowerPoint</Application>
  <PresentationFormat>Widescreen</PresentationFormat>
  <Paragraphs>0</Paragraphs>
  <Slides>0</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0</vt:i4>
      </vt:variant>
    </vt:vector>
  </HeadingPairs>
  <TitlesOfParts>
    <vt:vector size="3" baseType="lpstr">
      <vt:lpstr>Arial</vt:lpstr>
      <vt:lpstr>Times New Roman</vt:lpstr>
      <vt:lpstr>Children Friends 16x9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Neural Networks for Kids</dc:title>
  <dc:creator>Manal Helal</dc:creator>
  <cp:keywords/>
  <cp:lastModifiedBy>Manal Helal</cp:lastModifiedBy>
  <cp:revision>8</cp:revision>
  <dcterms:created xsi:type="dcterms:W3CDTF">2024-05-16T10:34:48Z</dcterms:created>
  <dcterms:modified xsi:type="dcterms:W3CDTF">2024-06-09T21:02:17Z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TC038961019991</vt:lpwstr>
  </property>
  <property fmtid="{D5CDD505-2E9C-101B-9397-08002B2CF9AE}" pid="3" name="ContentTypeId">
    <vt:lpwstr>0x010100AA3F7D94069FF64A86F7DFF56D60E3BE</vt:lpwstr>
  </property>
</Properties>
</file>